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60" r:id="rId4"/>
    <p:sldId id="270" r:id="rId5"/>
    <p:sldId id="271" r:id="rId6"/>
    <p:sldId id="274" r:id="rId7"/>
    <p:sldId id="273" r:id="rId8"/>
    <p:sldId id="272" r:id="rId9"/>
    <p:sldId id="275" r:id="rId10"/>
    <p:sldId id="277" r:id="rId11"/>
    <p:sldId id="278" r:id="rId12"/>
    <p:sldId id="279" r:id="rId13"/>
    <p:sldId id="276" r:id="rId14"/>
    <p:sldId id="280" r:id="rId15"/>
    <p:sldId id="269" r:id="rId16"/>
    <p:sldId id="266" r:id="rId17"/>
    <p:sldId id="263" r:id="rId18"/>
    <p:sldId id="267" r:id="rId19"/>
    <p:sldId id="268" r:id="rId20"/>
    <p:sldId id="265" r:id="rId21"/>
    <p:sldId id="258" r:id="rId22"/>
    <p:sldId id="264" r:id="rId23"/>
    <p:sldId id="257" r:id="rId24"/>
    <p:sldId id="281" r:id="rId25"/>
    <p:sldId id="26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4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9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6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2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1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3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8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0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5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5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2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CDFE3-A7E4-4FEE-A54E-FF44F826191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D23F-07C3-46A2-9E2D-8A92C4D9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6754" y="2413337"/>
            <a:ext cx="6911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Joseph’s Song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6754" y="1726715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「</a:t>
            </a:r>
            <a:r>
              <a:rPr lang="zh-TW" alt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 Std W5" panose="03000500000000000000" pitchFamily="66" charset="-120"/>
                <a:ea typeface="華康行楷體 Std W5" panose="03000500000000000000" pitchFamily="66" charset="-120"/>
              </a:rPr>
              <a:t>約瑟之歌</a:t>
            </a:r>
            <a:r>
              <a:rPr lang="zh-TW" alt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」</a:t>
            </a:r>
            <a:endParaRPr lang="en-US" sz="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勘亭流繁" panose="02000500000000000000" pitchFamily="2" charset="-120"/>
              <a:ea typeface="王漢宗勘亭流繁" panose="02000500000000000000" pitchFamily="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0197" y="5884867"/>
            <a:ext cx="30780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b</a:t>
            </a:r>
            <a:r>
              <a:rPr lang="en-US" sz="34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y Michael Card</a:t>
            </a:r>
          </a:p>
        </p:txBody>
      </p:sp>
    </p:spTree>
    <p:extLst>
      <p:ext uri="{BB962C8B-B14F-4D97-AF65-F5344CB8AC3E}">
        <p14:creationId xmlns:p14="http://schemas.microsoft.com/office/powerpoint/2010/main" val="196331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split/>
      </p:transition>
    </mc:Choice>
    <mc:Fallback>
      <p:transition spd="slow" advTm="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33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75290" y="165622"/>
            <a:ext cx="769441" cy="65267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一個凡人怎可成為神子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的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父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？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752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7">
        <p:fade/>
      </p:transition>
    </mc:Choice>
    <mc:Fallback>
      <p:transition spd="slow" advTm="6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5883" y="4820991"/>
            <a:ext cx="480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主啊，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我只是個卑微的木匠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027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2">
        <p:fade/>
      </p:transition>
    </mc:Choice>
    <mc:Fallback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08" y="0"/>
            <a:ext cx="6858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2208" y="331244"/>
            <a:ext cx="800219" cy="65267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如何能孕育出一位君王？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350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1">
        <p:fade/>
      </p:transition>
    </mc:Choice>
    <mc:Fallback>
      <p:transition spd="slow" advTm="6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mary and jose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698" y="334050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祂如此幼小，面容手腳何等美麗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348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5">
        <p:fade/>
      </p:transition>
    </mc:Choice>
    <mc:Fallback>
      <p:transition spd="slow" advTm="6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2" y="1821036"/>
            <a:ext cx="3670021" cy="46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0" y="1072714"/>
            <a:ext cx="4128018" cy="57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435" y="248989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祂哭泣時，太陽消失了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7886" y="894767"/>
            <a:ext cx="6683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  但祂歡笑時，陽光又再展現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688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6">
        <p:fade/>
      </p:transition>
    </mc:Choice>
    <mc:Fallback>
      <p:transition spd="slow" advTm="14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8" name="Picture 1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14" y="-10005"/>
            <a:ext cx="4535745" cy="68680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7921" y="1446028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怎能如此？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989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5">
        <p:fade/>
      </p:transition>
    </mc:Choice>
    <mc:Fallback>
      <p:transition spd="slow" advTm="6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2" y="849603"/>
            <a:ext cx="5050894" cy="543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80859" y="334050"/>
            <a:ext cx="1415772" cy="624946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天父，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   指示我在祢計劃中的角色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30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1">
        <p:fade/>
      </p:transition>
    </mc:Choice>
    <mc:Fallback>
      <p:transition spd="slow" advTm="5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0" y="335078"/>
            <a:ext cx="8712927" cy="435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378" y="4980533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一個凡人怎可成為神子的父？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111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6">
        <p:fade/>
      </p:transition>
    </mc:Choice>
    <mc:Fallback>
      <p:transition spd="slow" advTm="6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03" y="1488559"/>
            <a:ext cx="7724406" cy="47633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3249" y="361675"/>
            <a:ext cx="480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主啊，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我只是個卑微的木匠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057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6800">
        <p:fade/>
      </p:transition>
    </mc:Choice>
    <mc:Fallback>
      <p:transition spd="slow" advTm="6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8" y="1110446"/>
            <a:ext cx="8760304" cy="56065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38201" y="279414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我如何能孕育出一位君王？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886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9">
        <p:fade/>
      </p:transition>
    </mc:Choice>
    <mc:Fallback>
      <p:transition spd="slow" advTm="7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Joseph's Song by Michael Card.wmv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84" y="591251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6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5">
        <p:randomBar dir="vert"/>
      </p:transition>
    </mc:Choice>
    <mc:Fallback>
      <p:transition spd="slow" advTm="945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56" y="474856"/>
            <a:ext cx="6383144" cy="63831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361" y="2342989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怎能如此？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我手中的嬰孩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悄然安睡，何等憩靜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87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9">
        <p:fade/>
      </p:transition>
    </mc:Choice>
    <mc:Fallback>
      <p:transition spd="slow" advTm="14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ary and jose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4330"/>
            <a:ext cx="9088944" cy="51636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1088" y="574159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天使說：這是上帝的兒子！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27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2">
        <p:fade/>
      </p:transition>
    </mc:Choice>
    <mc:Fallback>
      <p:transition spd="slow" advTm="6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3" b="12141"/>
          <a:stretch/>
        </p:blipFill>
        <p:spPr bwMode="auto">
          <a:xfrm>
            <a:off x="929263" y="0"/>
            <a:ext cx="7087685" cy="68160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92" y="659218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怎能如此？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179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9">
        <p:fade/>
      </p:transition>
    </mc:Choice>
    <mc:Fallback>
      <p:transition spd="slow" advTm="6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mary and jose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14" y="0"/>
            <a:ext cx="4803511" cy="6840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3763" y="1616149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怎能如此？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776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8">
        <p:fade/>
      </p:transition>
    </mc:Choice>
    <mc:Fallback>
      <p:transition spd="slow" advTm="4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joseph and jes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" y="1"/>
            <a:ext cx="5324614" cy="66853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joseph and jes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5581" r="4791" b="3776"/>
          <a:stretch/>
        </p:blipFill>
        <p:spPr bwMode="auto">
          <a:xfrm>
            <a:off x="5288803" y="1589233"/>
            <a:ext cx="3791402" cy="48103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1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0">
        <p:fade/>
      </p:transition>
    </mc:Choice>
    <mc:Fallback>
      <p:transition spd="slow" advTm="8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3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982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17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500" advTm="8453">
        <p14:reveal/>
      </p:transition>
    </mc:Choice>
    <mc:Fallback>
      <p:transition spd="slow" advTm="84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3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2" y="847370"/>
            <a:ext cx="6206222" cy="62062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1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210">
        <p14:reveal/>
      </p:transition>
    </mc:Choice>
    <mc:Fallback>
      <p:transition spd="slow" advTm="7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096" y="318977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怎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能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如此？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我手中的嬰孩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悄然安睡，何等憩靜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931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9">
        <p:fade/>
      </p:transition>
    </mc:Choice>
    <mc:Fallback>
      <p:transition spd="slow" advTm="14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86" y="0"/>
            <a:ext cx="6745778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6688" y="510364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天使說：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這是上帝的兒子！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898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588">
        <p:fade/>
      </p:transition>
    </mc:Choice>
    <mc:Fallback>
      <p:transition spd="slow" advTm="4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10462"/>
          <a:stretch/>
        </p:blipFill>
        <p:spPr bwMode="auto">
          <a:xfrm>
            <a:off x="954916" y="0"/>
            <a:ext cx="544068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04957" y="6358071"/>
            <a:ext cx="1102407" cy="2820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95596" y="771862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怎能如此？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276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0">
        <p:fade/>
      </p:transition>
    </mc:Choice>
    <mc:Fallback>
      <p:transition spd="slow" advTm="7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34" y="-424"/>
            <a:ext cx="5145566" cy="68584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302" y="680485"/>
            <a:ext cx="37753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主，我知道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祂不屬我的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不是我的親骨肉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643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5">
        <p:fade/>
      </p:transition>
    </mc:Choice>
    <mc:Fallback>
      <p:transition spd="slow" advTm="13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271"/>
            <a:ext cx="6334319" cy="62947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7324" y="353558"/>
            <a:ext cx="5273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但天父，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讓這嬰孩成為我的愛子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707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3">
        <p:fade/>
      </p:transition>
    </mc:Choice>
    <mc:Fallback>
      <p:transition spd="slow" advTm="14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4" y="2768832"/>
            <a:ext cx="4097467" cy="26906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36" y="92149"/>
            <a:ext cx="4922164" cy="61527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962" y="1290981"/>
            <a:ext cx="3775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天父，指示我在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祢計劃中的角色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249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4">
        <p:fade/>
      </p:transition>
    </mc:Choice>
    <mc:Fallback>
      <p:transition spd="slow" advTm="6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7165</TotalTime>
  <Words>266</Words>
  <Application>Microsoft Office PowerPoint</Application>
  <PresentationFormat>On-screen Show (4:3)</PresentationFormat>
  <Paragraphs>36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Balex</cp:lastModifiedBy>
  <cp:revision>73</cp:revision>
  <dcterms:created xsi:type="dcterms:W3CDTF">2019-11-21T03:20:21Z</dcterms:created>
  <dcterms:modified xsi:type="dcterms:W3CDTF">2019-12-07T19:21:01Z</dcterms:modified>
</cp:coreProperties>
</file>